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92" r:id="rId2"/>
    <p:sldId id="293" r:id="rId3"/>
    <p:sldId id="294" r:id="rId4"/>
    <p:sldId id="295" r:id="rId5"/>
    <p:sldId id="296" r:id="rId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8"/>
    </p:embeddedFont>
    <p:embeddedFont>
      <p:font typeface="Sniglet" panose="020B0604020202020204" charset="0"/>
      <p:regular r:id="rId9"/>
    </p:embeddedFont>
    <p:embeddedFont>
      <p:font typeface="Dosis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05E0FE-D782-4A1A-986F-B7B9CD512967}">
  <a:tblStyle styleId="{BE05E0FE-D782-4A1A-986F-B7B9CD51296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5" autoAdjust="0"/>
  </p:normalViewPr>
  <p:slideViewPr>
    <p:cSldViewPr snapToGrid="0">
      <p:cViewPr varScale="1">
        <p:scale>
          <a:sx n="91" d="100"/>
          <a:sy n="91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5757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36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26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08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19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1" name="Shape 7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80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47925" y="1302836"/>
            <a:ext cx="61403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5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91" name="Shape 291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292" name="Shape 292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1" name="Shape 321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6" y="-23"/>
            <a:ext cx="9143797" cy="5143377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Luyện tập 1</a:t>
            </a:r>
            <a:endParaRPr lang="en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432615" y="1187222"/>
            <a:ext cx="4654392" cy="361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quá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dưới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đây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bay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hơi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ngưng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tụ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ngưng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tụ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nóng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chảy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ngưng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tụ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đông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đặc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bay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hơi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đông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đặc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228600" lvl="0" rtl="0">
              <a:lnSpc>
                <a:spcPct val="150000"/>
              </a:lnSpc>
              <a:spcBef>
                <a:spcPts val="0"/>
              </a:spcBef>
              <a:buNone/>
            </a:pPr>
            <a:endParaRPr lang="en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3" descr="Khái niệm cơ bản về hơi nước - Apolytec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72" y="1318393"/>
            <a:ext cx="4193627" cy="32746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36180" y="2531935"/>
            <a:ext cx="457200" cy="4572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423" y="3675720"/>
            <a:ext cx="457200" cy="457200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423" y="4210029"/>
            <a:ext cx="457200" cy="457200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423" y="3113723"/>
            <a:ext cx="457200" cy="45720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311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Luyện tập 2</a:t>
            </a:r>
            <a:endParaRPr lang="en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380062" y="1008547"/>
            <a:ext cx="7639331" cy="361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Sáng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sớm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phiến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lá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thường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đọng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giọt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nước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nhưng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đến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trưa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giọt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nước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này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đều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biến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mất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tượng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đã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xảy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nóng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chảy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	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đông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đặc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bay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hơi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	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ngưng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tụ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4" descr="Top 25 Hình Ảnh Giọt Nước Trên Lá Cây Vào Ban Đêm, Hiện Tượng Ứ Giọt Ở Trên  Lá Của Cây Hoa Hồ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4" y="2142139"/>
            <a:ext cx="4519448" cy="28647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867102" y="2332242"/>
            <a:ext cx="457200" cy="4572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7345" y="3476027"/>
            <a:ext cx="457200" cy="457200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7345" y="4010336"/>
            <a:ext cx="457200" cy="457200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7345" y="2914030"/>
            <a:ext cx="457200" cy="45720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502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Luyện tập 3</a:t>
            </a:r>
            <a:endParaRPr lang="en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285469" y="977015"/>
            <a:ext cx="7597289" cy="361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phơi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quần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áo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dưới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trời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nắng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thì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quần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áo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mau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khô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Đây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quá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trình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nào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nóng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chảy</a:t>
            </a:r>
            <a:endParaRPr lang="en-US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đông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đặc</a:t>
            </a:r>
            <a:endParaRPr lang="en-US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bay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hơi</a:t>
            </a:r>
            <a:endParaRPr lang="en-US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ngưng</a:t>
            </a:r>
            <a:r>
              <a:rPr 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tụ</a:t>
            </a:r>
            <a:endParaRPr lang="en-US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rtl="0">
              <a:lnSpc>
                <a:spcPct val="150000"/>
              </a:lnSpc>
              <a:spcBef>
                <a:spcPts val="0"/>
              </a:spcBef>
              <a:buNone/>
            </a:pPr>
            <a:endParaRPr lang="en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4" descr="Lộn trái quần áo trước khi phơi: Nguy hại đến sức khỏe mà nhiều người chủ  qua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45" y="1681655"/>
            <a:ext cx="5185648" cy="33135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51490" y="2300712"/>
            <a:ext cx="457200" cy="4572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1733" y="3444497"/>
            <a:ext cx="457200" cy="457200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1733" y="3978806"/>
            <a:ext cx="457200" cy="457200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1733" y="2882500"/>
            <a:ext cx="457200" cy="45720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074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Luyện tập 4</a:t>
            </a:r>
            <a:endParaRPr lang="en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4" name="Picture 2" descr="Băng tan khiến mỗi giây có tới 14.000 tấn nước Bắc Cực đổ ra biển | VTV.V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6969"/>
            <a:ext cx="4677104" cy="292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464144" y="1008852"/>
            <a:ext cx="7681371" cy="361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nay,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nóng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băng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cực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tan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khiến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mực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biển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dâng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cao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gây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lũ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lụt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nơi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băng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tan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ngưng</a:t>
            </a:r>
            <a:r>
              <a:rPr lang="en-US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tụ</a:t>
            </a:r>
            <a:endParaRPr lang="en-US" sz="24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bay </a:t>
            </a:r>
            <a:r>
              <a:rPr lang="en-US" sz="2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hơi</a:t>
            </a:r>
            <a:endParaRPr lang="en-US" sz="24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đông</a:t>
            </a:r>
            <a:r>
              <a:rPr lang="en-US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đặc</a:t>
            </a:r>
            <a:endParaRPr lang="en-US" sz="24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nóng</a:t>
            </a:r>
            <a:r>
              <a:rPr lang="en-US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chảy</a:t>
            </a:r>
            <a:endParaRPr lang="en-US" sz="24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28600" lvl="0" rtl="0">
              <a:lnSpc>
                <a:spcPct val="150000"/>
              </a:lnSpc>
              <a:spcBef>
                <a:spcPts val="0"/>
              </a:spcBef>
              <a:buNone/>
            </a:pPr>
            <a:endParaRPr lang="en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8124" y="2794698"/>
            <a:ext cx="457200" cy="4572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8367" y="3938483"/>
            <a:ext cx="457200" cy="457200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8367" y="4472792"/>
            <a:ext cx="457200" cy="457200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8367" y="3376486"/>
            <a:ext cx="457200" cy="45720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77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>
            <a:spLocks noGrp="1"/>
          </p:cNvSpPr>
          <p:nvPr>
            <p:ph type="ctrTitle" idx="4294967295"/>
          </p:nvPr>
        </p:nvSpPr>
        <p:spPr>
          <a:xfrm>
            <a:off x="3657037" y="1073100"/>
            <a:ext cx="32292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" sz="6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ặn dò</a:t>
            </a:r>
            <a:endParaRPr lang="en" sz="6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04" name="Shape 704"/>
          <p:cNvSpPr txBox="1">
            <a:spLocks noGrp="1"/>
          </p:cNvSpPr>
          <p:nvPr>
            <p:ph type="body" idx="4294967295"/>
          </p:nvPr>
        </p:nvSpPr>
        <p:spPr>
          <a:xfrm>
            <a:off x="3657037" y="2119105"/>
            <a:ext cx="3229200" cy="246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Học bài 8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Đ</a:t>
            </a:r>
            <a:r>
              <a:rPr lang="en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ọc trước bài 9</a:t>
            </a:r>
            <a:endParaRPr lang="en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Shape 725"/>
          <p:cNvSpPr/>
          <p:nvPr/>
        </p:nvSpPr>
        <p:spPr>
          <a:xfrm>
            <a:off x="2091560" y="1365658"/>
            <a:ext cx="1408582" cy="1506894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437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153</Words>
  <Application>Microsoft Office PowerPoint</Application>
  <PresentationFormat>On-screen Show (16:9)</PresentationFormat>
  <Paragraphs>27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Cambria Math</vt:lpstr>
      <vt:lpstr>Sniglet</vt:lpstr>
      <vt:lpstr>Arial</vt:lpstr>
      <vt:lpstr>Dosis</vt:lpstr>
      <vt:lpstr>Friar template</vt:lpstr>
      <vt:lpstr>Luyện tập 1</vt:lpstr>
      <vt:lpstr>Luyện tập 2</vt:lpstr>
      <vt:lpstr>Luyện tập 3</vt:lpstr>
      <vt:lpstr>Luyện tập 4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MẪU SLIDE POWERPOINT ĐẸP</dc:title>
  <cp:lastModifiedBy>Admin</cp:lastModifiedBy>
  <cp:revision>159</cp:revision>
  <dcterms:modified xsi:type="dcterms:W3CDTF">2022-12-01T15:33:40Z</dcterms:modified>
</cp:coreProperties>
</file>